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45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/>
          <a:lstStyle/>
          <a:p>
            <a:r>
              <a:rPr lang="ru-RU" dirty="0"/>
              <a:t>Итоги апробации заданий по финансовой грамотности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3886200"/>
            <a:ext cx="4429156" cy="1752600"/>
          </a:xfrm>
        </p:spPr>
        <p:txBody>
          <a:bodyPr>
            <a:normAutofit/>
          </a:bodyPr>
          <a:lstStyle/>
          <a:p>
            <a:r>
              <a:rPr lang="ru-RU" dirty="0" err="1"/>
              <a:t>Вяткина</a:t>
            </a:r>
            <a:r>
              <a:rPr lang="ru-RU" dirty="0"/>
              <a:t> Н.В.</a:t>
            </a:r>
          </a:p>
          <a:p>
            <a:r>
              <a:rPr lang="ru-RU" sz="1500" dirty="0"/>
              <a:t>Учитель географии МБОУ «Рождественская СОШ»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430" y="61436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Г.Пермь, 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«Налог на новую квартиру»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Содержательная область </a:t>
            </a:r>
            <a:r>
              <a:rPr lang="ru-RU" b="1" dirty="0" err="1"/>
              <a:t>оценки:</a:t>
            </a:r>
            <a:r>
              <a:rPr lang="ru-RU" dirty="0" err="1"/>
              <a:t>личные</a:t>
            </a:r>
            <a:r>
              <a:rPr lang="ru-RU" dirty="0"/>
              <a:t> сбережения и финансовое планирование. </a:t>
            </a:r>
            <a:endParaRPr lang="ru-RU"/>
          </a:p>
          <a:p>
            <a:pPr lvl="0">
              <a:buNone/>
            </a:pPr>
            <a:endParaRPr lang="ru-RU" dirty="0"/>
          </a:p>
          <a:p>
            <a:pPr marL="514350" lvl="0" indent="-514350">
              <a:buNone/>
            </a:pPr>
            <a:r>
              <a:rPr lang="ru-RU" b="1" dirty="0" err="1"/>
              <a:t>Компетентностная</a:t>
            </a:r>
            <a:r>
              <a:rPr lang="ru-RU" b="1" dirty="0"/>
              <a:t> область оценки: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оценка финансовой проблемы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выявление финансовой информации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анализ информации в финансовом контексте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применение финансовых знаний и понимания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оценка финансовой проблемы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357166"/>
          <a:ext cx="8572559" cy="4063111"/>
        </p:xfrm>
        <a:graphic>
          <a:graphicData uri="http://schemas.openxmlformats.org/drawingml/2006/table">
            <a:tbl>
              <a:tblPr/>
              <a:tblGrid>
                <a:gridCol w="635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2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7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41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179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79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20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43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271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814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Класс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Сумма баллов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Максимальный балл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Процент выполнения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4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3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8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8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75,00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>
                        <a:solidFill>
                          <a:srgbClr val="000000"/>
                        </a:solidFill>
                        <a:latin typeface="DejaVu Sans"/>
                        <a:ea typeface="Calibri"/>
                        <a:cs typeface="DejaVu Sans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4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8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50,00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1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>
                        <a:solidFill>
                          <a:srgbClr val="000000"/>
                        </a:solidFill>
                        <a:latin typeface="DejaVu Sans"/>
                        <a:ea typeface="Calibri"/>
                        <a:cs typeface="DejaVu Sans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8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75,00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83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>
                        <a:solidFill>
                          <a:srgbClr val="000000"/>
                        </a:solidFill>
                        <a:latin typeface="DejaVu Sans"/>
                        <a:ea typeface="Calibri"/>
                        <a:cs typeface="DejaVu Sans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8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75,00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3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>
                        <a:solidFill>
                          <a:srgbClr val="000000"/>
                        </a:solidFill>
                        <a:latin typeface="DejaVu Sans"/>
                        <a:ea typeface="Calibri"/>
                        <a:cs typeface="DejaVu Sans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8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75,00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7158" y="4786322"/>
            <a:ext cx="87868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/>
            <a:r>
              <a:rPr lang="ru-RU" sz="2800" dirty="0"/>
              <a:t>НЕ СФОРМИРОВАНЫ</a:t>
            </a:r>
          </a:p>
          <a:p>
            <a:pPr marL="514350" lvl="0" indent="-514350"/>
            <a:r>
              <a:rPr lang="ru-RU" sz="2800" dirty="0"/>
              <a:t>применение финансовых знаний и понимание</a:t>
            </a:r>
          </a:p>
          <a:p>
            <a:pPr marL="514350" indent="-514350"/>
            <a:r>
              <a:rPr lang="ru-RU" sz="2800" dirty="0"/>
              <a:t>оценка финансовой проблемы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85728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Климатический магазин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1214422"/>
            <a:ext cx="84296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Содержательная область оценки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личные сбережения и финансовое планирование.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Компетентностная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область оценки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информации в финансовом контексте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выявление финансовой информации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применение финансовых знаний и понимания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финансовой проблемы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обоснование выбора (решения)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обоснование выбора (решения)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6" y="500042"/>
          <a:ext cx="8358246" cy="3404047"/>
        </p:xfrm>
        <a:graphic>
          <a:graphicData uri="http://schemas.openxmlformats.org/drawingml/2006/table">
            <a:tbl>
              <a:tblPr/>
              <a:tblGrid>
                <a:gridCol w="1199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9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58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0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86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490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490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90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490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21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Сумма баллов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Максимальный балл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Процент выполнения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090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9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40,00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4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40,00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1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10,00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16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60,00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Calibri"/>
                          <a:cs typeface="DejaVu Sans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0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20,00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DejaVu Sans"/>
                          <a:ea typeface="Times New Roman"/>
                          <a:cs typeface="Arial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9B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44" y="3929066"/>
            <a:ext cx="86439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У обследуемых учащихся компетентности в области финансовой грамотности не сформированы.  Учащиеся отметили, что знают, «что в младших классах ведется этот курс и знания, наверное, лучше», 2 отметили, что при выполнении задания информация в окошке справа не совпадала с заданием (номер затруднились назвать). Все отметили, что большинство ответов отмечали «наугад», так как результат не влиял на отметку.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357298"/>
            <a:ext cx="75009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При оценке для учащихся важна мотивация (будет ли отметка, интересно оценить свои знания)</a:t>
            </a:r>
          </a:p>
          <a:p>
            <a:endParaRPr lang="ru-RU" sz="2400" dirty="0"/>
          </a:p>
          <a:p>
            <a:r>
              <a:rPr lang="ru-RU" sz="2400" dirty="0"/>
              <a:t>Тренировка или разбор подобных заданий на уроках или во внеурочной деятельности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323</Words>
  <Application>Microsoft Office PowerPoint</Application>
  <PresentationFormat>Экран (4:3)</PresentationFormat>
  <Paragraphs>136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DejaVu Sans</vt:lpstr>
      <vt:lpstr>Times New Roman</vt:lpstr>
      <vt:lpstr>Тема Office</vt:lpstr>
      <vt:lpstr>Итоги апробации заданий по финансовой грамотности</vt:lpstr>
      <vt:lpstr>«Налог на новую квартиру»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апробации заданий по финансовой грамотности</dc:title>
  <dc:creator>Ученик</dc:creator>
  <cp:lastModifiedBy>Кальсина Екатерина Александровна</cp:lastModifiedBy>
  <cp:revision>4</cp:revision>
  <dcterms:created xsi:type="dcterms:W3CDTF">2022-11-29T05:02:59Z</dcterms:created>
  <dcterms:modified xsi:type="dcterms:W3CDTF">2022-11-29T05:55:39Z</dcterms:modified>
</cp:coreProperties>
</file>